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1525" r:id="rId2"/>
    <p:sldId id="3378" r:id="rId3"/>
    <p:sldId id="268" r:id="rId4"/>
    <p:sldId id="1523" r:id="rId5"/>
    <p:sldId id="3363" r:id="rId6"/>
    <p:sldId id="3371" r:id="rId7"/>
    <p:sldId id="3365" r:id="rId8"/>
    <p:sldId id="3374" r:id="rId9"/>
    <p:sldId id="3373" r:id="rId10"/>
    <p:sldId id="3375" r:id="rId11"/>
    <p:sldId id="3376" r:id="rId12"/>
    <p:sldId id="3377" r:id="rId13"/>
    <p:sldId id="283" r:id="rId14"/>
    <p:sldId id="3366" r:id="rId15"/>
    <p:sldId id="3367" r:id="rId16"/>
    <p:sldId id="3364" r:id="rId1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FF"/>
    <a:srgbClr val="23264D"/>
    <a:srgbClr val="133968"/>
    <a:srgbClr val="061128"/>
    <a:srgbClr val="12F4F4"/>
    <a:srgbClr val="2D1340"/>
    <a:srgbClr val="FFC000"/>
    <a:srgbClr val="B41F7C"/>
    <a:srgbClr val="70309F"/>
    <a:srgbClr val="E1E122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9302" autoAdjust="0"/>
    <p:restoredTop sz="94660"/>
  </p:normalViewPr>
  <p:slideViewPr>
    <p:cSldViewPr snapToGrid="0">
      <p:cViewPr>
        <p:scale>
          <a:sx n="60" d="100"/>
          <a:sy n="60" d="100"/>
        </p:scale>
        <p:origin x="-212" y="-35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22" d="100"/>
          <a:sy n="122" d="100"/>
        </p:scale>
        <p:origin x="3864" y="208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xmlns="" id="{B4EFCAFE-212C-4734-BC77-7E2EAA445D6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50A26631-D6CC-4646-B826-30D44D5085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4159EF-ED2B-408F-BCA3-D34D4F7DB760}" type="datetimeFigureOut">
              <a:rPr lang="es-CO" smtClean="0"/>
              <a:pPr/>
              <a:t>20/11/2023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7D82AC57-3955-4BDA-8F61-BF1320FB63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2BB30DE2-14A2-4BFD-BD83-BC2335DB66C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BDCDF6-AAFB-4FAC-BBF4-14E3AC0CA55B}" type="slidenum">
              <a:rPr lang="es-CO" smtClean="0"/>
              <a:pPr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xmlns="" val="1196822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 xmlns="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A488C5-1697-4F06-B106-3EE216118B56}" type="datetimeFigureOut">
              <a:rPr lang="es-CO" smtClean="0"/>
              <a:pPr/>
              <a:t>20/11/2023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B8975-4C2E-4E2E-9D18-43E3EE8DFED9}" type="slidenum">
              <a:rPr lang="es-CO" smtClean="0"/>
              <a:pPr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xmlns="" val="1899825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xmlns="" id="{52AD2B1D-919F-4B4B-9EA4-6B8862BB2E92}"/>
              </a:ext>
            </a:extLst>
          </p:cNvPr>
          <p:cNvSpPr/>
          <p:nvPr userDrawn="1"/>
        </p:nvSpPr>
        <p:spPr>
          <a:xfrm>
            <a:off x="9296400" y="4686300"/>
            <a:ext cx="2895600" cy="2171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xmlns="" id="{D3DC459A-3C24-4445-8E41-D3C974BC45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25725" y="1871662"/>
            <a:ext cx="3900488" cy="3900488"/>
          </a:xfrm>
          <a:prstGeom prst="ellipse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6127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369D8F4-EF31-9E88-B0BD-14ED63EECD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71910046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xmlns="" id="{4A1E1C62-7682-45EB-A414-2445831CA7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82150" y="1371600"/>
            <a:ext cx="2305050" cy="4076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xmlns="" id="{67FDB8DE-73CA-434E-AB2D-412B8633F2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77100" y="1047750"/>
            <a:ext cx="2609850" cy="4648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55618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xmlns="" id="{B4AE9F9E-652F-43BC-A855-1A8A6E6F90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619697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xmlns="" id="{8932BA8E-B107-45BD-83DB-D4B6684C29A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60801" y="0"/>
            <a:ext cx="485775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 dirty="0"/>
              <a:t>Click on the Icon to add an image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xmlns="" val="220785031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586200"/>
            <a:ext cx="10515600" cy="61349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39788" y="1170434"/>
            <a:ext cx="10514012" cy="4023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20618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E588B98C-A631-4077-AD40-B8F2BF6D53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600450"/>
            <a:ext cx="3622908" cy="3257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Marcador de posición de imagen 4">
            <a:extLst>
              <a:ext uri="{FF2B5EF4-FFF2-40B4-BE49-F238E27FC236}">
                <a16:creationId xmlns:a16="http://schemas.microsoft.com/office/drawing/2014/main" xmlns="" id="{94A0174E-3644-4D26-96CF-EE26C783816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622908" y="0"/>
            <a:ext cx="8569092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392816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5640F-9557-43BE-9D86-2231A5F54510}" type="slidenum">
              <a:rPr lang="es-CO" smtClean="0"/>
              <a:pPr/>
              <a:t>‹#›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xmlns="" val="3458449869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4F934D5-DD8E-A9E5-BE10-C8A70B678F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929063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23638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xmlns="" id="{0347B16B-9C2C-4D16-9B21-06B9EABFFDC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00900" y="3067050"/>
            <a:ext cx="2647950" cy="379095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67717163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5">
            <a:extLst>
              <a:ext uri="{FF2B5EF4-FFF2-40B4-BE49-F238E27FC236}">
                <a16:creationId xmlns:a16="http://schemas.microsoft.com/office/drawing/2014/main" xmlns="" id="{EFB27D9A-2D65-40EB-8469-4CCCE84A8F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819900" y="4248150"/>
            <a:ext cx="3124200" cy="3124200"/>
          </a:xfrm>
          <a:prstGeom prst="ellipse">
            <a:avLst/>
          </a:prstGeom>
        </p:spPr>
        <p:txBody>
          <a:bodyPr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xmlns="" id="{73EE433E-FDFC-4524-9C88-3716406B83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48600" y="1866900"/>
            <a:ext cx="3124200" cy="3124200"/>
          </a:xfrm>
          <a:prstGeom prst="ellipse">
            <a:avLst/>
          </a:prstGeom>
        </p:spPr>
        <p:txBody>
          <a:bodyPr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7" name="Marcador de posición de imagen 5">
            <a:extLst>
              <a:ext uri="{FF2B5EF4-FFF2-40B4-BE49-F238E27FC236}">
                <a16:creationId xmlns:a16="http://schemas.microsoft.com/office/drawing/2014/main" xmlns="" id="{FBD22183-ECEA-4B2E-8E71-FED174EF38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57651" y="-676274"/>
            <a:ext cx="4819649" cy="4819649"/>
          </a:xfrm>
          <a:prstGeom prst="ellipse">
            <a:avLst/>
          </a:prstGeom>
        </p:spPr>
        <p:txBody>
          <a:bodyPr/>
          <a:lstStyle>
            <a:lvl1pPr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68318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xmlns="" id="{F37E0FB7-5DFD-457C-9973-CF27072BC0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62500" y="1066800"/>
            <a:ext cx="2647950" cy="4705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72869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Marcador de posición de imagen 19">
            <a:extLst>
              <a:ext uri="{FF2B5EF4-FFF2-40B4-BE49-F238E27FC236}">
                <a16:creationId xmlns:a16="http://schemas.microsoft.com/office/drawing/2014/main" xmlns="" id="{62D4B476-27DE-4E36-B143-EE3D5E816C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05050" y="2895600"/>
            <a:ext cx="7239000" cy="3962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22057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2C4FB51C-EAB8-454B-AA5E-2D566DE147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43088" y="2903538"/>
            <a:ext cx="2598737" cy="395446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9913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25A5BF10-1837-40BA-A101-7939856BCE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86400" y="0"/>
            <a:ext cx="6705600" cy="6705600"/>
          </a:xfrm>
          <a:prstGeom prst="teardrop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8180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xmlns="" id="{8932BA8E-B107-45BD-83DB-D4B6684C29A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60801" y="0"/>
            <a:ext cx="485775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 dirty="0"/>
              <a:t>Click on the Icon to add an image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xmlns="" val="2585296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xmlns="" id="{5F5567E8-3E6D-4407-B177-D2D3262F61A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0550" y="1581150"/>
            <a:ext cx="3638550" cy="363855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Marcador de posición de imagen 3">
            <a:extLst>
              <a:ext uri="{FF2B5EF4-FFF2-40B4-BE49-F238E27FC236}">
                <a16:creationId xmlns:a16="http://schemas.microsoft.com/office/drawing/2014/main" xmlns="" id="{23361A33-0DF6-455A-9F52-7A2DD4F98A2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81375" y="1581150"/>
            <a:ext cx="3638550" cy="363855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88542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hyperlink" Target="https://slidesgratis.com/" TargetMode="Externa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hyperlink" Target="http://free-powerpoint-templates-download.com/" TargetMode="Externa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517EEEA6-41DF-4DA7-9145-B9D6D18D11EF}"/>
              </a:ext>
            </a:extLst>
          </p:cNvPr>
          <p:cNvSpPr/>
          <p:nvPr userDrawn="1"/>
        </p:nvSpPr>
        <p:spPr>
          <a:xfrm>
            <a:off x="0" y="-1178145"/>
            <a:ext cx="12192000" cy="1160711"/>
          </a:xfrm>
          <a:prstGeom prst="rect">
            <a:avLst/>
          </a:prstGeom>
          <a:solidFill>
            <a:srgbClr val="4C0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98554778-3CBD-4CEA-8118-6E137767477E}"/>
              </a:ext>
            </a:extLst>
          </p:cNvPr>
          <p:cNvSpPr txBox="1"/>
          <p:nvPr userDrawn="1"/>
        </p:nvSpPr>
        <p:spPr>
          <a:xfrm>
            <a:off x="1659310" y="-688899"/>
            <a:ext cx="2367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19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http://ppthemes.com/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6FF01F04-39F1-462C-B506-5DE4232D30A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009453" y="-1083156"/>
            <a:ext cx="1555777" cy="97073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xmlns="" id="{900B17B7-C9A3-41CE-939E-E45D1955FCD3}"/>
              </a:ext>
            </a:extLst>
          </p:cNvPr>
          <p:cNvSpPr txBox="1"/>
          <p:nvPr userDrawn="1"/>
        </p:nvSpPr>
        <p:spPr>
          <a:xfrm>
            <a:off x="8659820" y="-645106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21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https://slidesgratis.com/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xmlns="" id="{37C819BA-7AFD-4214-A544-2BC37CACF3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6389" r="12615" b="30833"/>
          <a:stretch/>
        </p:blipFill>
        <p:spPr>
          <a:xfrm>
            <a:off x="321364" y="-974539"/>
            <a:ext cx="1337946" cy="654972"/>
          </a:xfrm>
          <a:prstGeom prst="rect">
            <a:avLst/>
          </a:prstGeom>
        </p:spPr>
      </p:pic>
      <p:sp>
        <p:nvSpPr>
          <p:cNvPr id="3" name="AutoShape 4">
            <a:extLst>
              <a:ext uri="{FF2B5EF4-FFF2-40B4-BE49-F238E27FC236}">
                <a16:creationId xmlns:a16="http://schemas.microsoft.com/office/drawing/2014/main" xmlns="" id="{DD30E5DF-34A5-916A-7236-E45D5D9AD6C4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5943600" y="1772478"/>
            <a:ext cx="1808922" cy="180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68079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95" r:id="rId2"/>
    <p:sldLayoutId id="2147483702" r:id="rId3"/>
    <p:sldLayoutId id="2147483692" r:id="rId4"/>
    <p:sldLayoutId id="2147483688" r:id="rId5"/>
    <p:sldLayoutId id="2147483689" r:id="rId6"/>
    <p:sldLayoutId id="2147483686" r:id="rId7"/>
    <p:sldLayoutId id="2147483668" r:id="rId8"/>
    <p:sldLayoutId id="2147483682" r:id="rId9"/>
    <p:sldLayoutId id="2147483660" r:id="rId10"/>
    <p:sldLayoutId id="2147483699" r:id="rId11"/>
    <p:sldLayoutId id="2147483698" r:id="rId12"/>
    <p:sldLayoutId id="2147483703" r:id="rId13"/>
    <p:sldLayoutId id="2147483705" r:id="rId14"/>
    <p:sldLayoutId id="2147483707" r:id="rId15"/>
    <p:sldLayoutId id="2147483708" r:id="rId16"/>
    <p:sldLayoutId id="214748370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D193A888-0009-4302-49FD-8668110DE35B}"/>
              </a:ext>
            </a:extLst>
          </p:cNvPr>
          <p:cNvSpPr/>
          <p:nvPr/>
        </p:nvSpPr>
        <p:spPr>
          <a:xfrm>
            <a:off x="0" y="-574766"/>
            <a:ext cx="12192000" cy="743276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2239D8C7-CCB5-58D1-13EA-2F7630C5E821}"/>
              </a:ext>
            </a:extLst>
          </p:cNvPr>
          <p:cNvSpPr txBox="1"/>
          <p:nvPr/>
        </p:nvSpPr>
        <p:spPr>
          <a:xfrm>
            <a:off x="1769358" y="2486911"/>
            <a:ext cx="86532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Montserrat Light" pitchFamily="2" charset="77"/>
            </a:endParaRPr>
          </a:p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ExtraBold" pitchFamily="2" charset="77"/>
              </a:rPr>
              <a:t>WELCOME TO OUR </a:t>
            </a:r>
            <a:r>
              <a:rPr lang="en-US" sz="3600" b="1" i="1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ExtraBold" pitchFamily="2" charset="77"/>
              </a:rPr>
              <a:t>PRESENTATION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01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783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>
            <a:extLst>
              <a:ext uri="{FF2B5EF4-FFF2-40B4-BE49-F238E27FC236}">
                <a16:creationId xmlns:a16="http://schemas.microsoft.com/office/drawing/2014/main" xmlns="" id="{3A92CD8C-40EB-C9FC-9044-DE9042D2D3D6}"/>
              </a:ext>
            </a:extLst>
          </p:cNvPr>
          <p:cNvSpPr/>
          <p:nvPr/>
        </p:nvSpPr>
        <p:spPr>
          <a:xfrm rot="19800000">
            <a:off x="9349073" y="661521"/>
            <a:ext cx="4695847" cy="3214387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CuadroTexto 9">
            <a:extLst>
              <a:ext uri="{FF2B5EF4-FFF2-40B4-BE49-F238E27FC236}">
                <a16:creationId xmlns:a16="http://schemas.microsoft.com/office/drawing/2014/main" xmlns="" id="{7AB72835-58FE-3144-D60B-4157DD463F8E}"/>
              </a:ext>
            </a:extLst>
          </p:cNvPr>
          <p:cNvSpPr txBox="1"/>
          <p:nvPr/>
        </p:nvSpPr>
        <p:spPr>
          <a:xfrm>
            <a:off x="8104369" y="1486638"/>
            <a:ext cx="401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3200" dirty="0">
              <a:solidFill>
                <a:schemeClr val="accent4"/>
              </a:solidFill>
              <a:latin typeface="Barlow "/>
            </a:endParaRPr>
          </a:p>
          <a:p>
            <a:pPr algn="r">
              <a:lnSpc>
                <a:spcPts val="3600"/>
              </a:lnSpc>
            </a:pPr>
            <a:r>
              <a:rPr lang="es-ES" sz="3200" b="1" i="1" dirty="0">
                <a:solidFill>
                  <a:srgbClr val="061128"/>
                </a:solidFill>
                <a:latin typeface="Barlow "/>
              </a:rPr>
              <a:t>PROJECT </a:t>
            </a:r>
          </a:p>
          <a:p>
            <a:pPr algn="r">
              <a:lnSpc>
                <a:spcPts val="3600"/>
              </a:lnSpc>
            </a:pPr>
            <a:r>
              <a:rPr lang="es-ES" sz="3200" b="1" i="1" dirty="0">
                <a:solidFill>
                  <a:schemeClr val="bg1"/>
                </a:solidFill>
                <a:latin typeface="Barlow "/>
              </a:rPr>
              <a:t>INTERFACE</a:t>
            </a:r>
          </a:p>
        </p:txBody>
      </p:sp>
      <p:sp>
        <p:nvSpPr>
          <p:cNvPr id="4" name="Freeform 36">
            <a:extLst>
              <a:ext uri="{FF2B5EF4-FFF2-40B4-BE49-F238E27FC236}">
                <a16:creationId xmlns:a16="http://schemas.microsoft.com/office/drawing/2014/main" xmlns="" id="{ADC9FA81-9669-A033-BD72-FCD0C8D5A686}"/>
              </a:ext>
            </a:extLst>
          </p:cNvPr>
          <p:cNvSpPr/>
          <p:nvPr/>
        </p:nvSpPr>
        <p:spPr>
          <a:xfrm rot="9000000">
            <a:off x="-503209" y="5732608"/>
            <a:ext cx="1979112" cy="1354736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10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  <p:pic>
        <p:nvPicPr>
          <p:cNvPr id="6146" name="Picture 2" descr="C:\Users\dipsa\Pictures\Screenshots\Screenshot (13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0700" y="457200"/>
            <a:ext cx="9461601" cy="53221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4942591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>
            <a:extLst>
              <a:ext uri="{FF2B5EF4-FFF2-40B4-BE49-F238E27FC236}">
                <a16:creationId xmlns:a16="http://schemas.microsoft.com/office/drawing/2014/main" xmlns="" id="{3A92CD8C-40EB-C9FC-9044-DE9042D2D3D6}"/>
              </a:ext>
            </a:extLst>
          </p:cNvPr>
          <p:cNvSpPr/>
          <p:nvPr/>
        </p:nvSpPr>
        <p:spPr>
          <a:xfrm rot="19800000">
            <a:off x="8617855" y="447644"/>
            <a:ext cx="4695847" cy="3214387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CuadroTexto 9">
            <a:extLst>
              <a:ext uri="{FF2B5EF4-FFF2-40B4-BE49-F238E27FC236}">
                <a16:creationId xmlns:a16="http://schemas.microsoft.com/office/drawing/2014/main" xmlns="" id="{7AB72835-58FE-3144-D60B-4157DD463F8E}"/>
              </a:ext>
            </a:extLst>
          </p:cNvPr>
          <p:cNvSpPr txBox="1"/>
          <p:nvPr/>
        </p:nvSpPr>
        <p:spPr>
          <a:xfrm>
            <a:off x="8136268" y="1046268"/>
            <a:ext cx="401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3200" dirty="0">
              <a:solidFill>
                <a:schemeClr val="accent4"/>
              </a:solidFill>
              <a:latin typeface="Barlow "/>
            </a:endParaRPr>
          </a:p>
          <a:p>
            <a:pPr algn="r">
              <a:lnSpc>
                <a:spcPts val="3600"/>
              </a:lnSpc>
            </a:pPr>
            <a:r>
              <a:rPr lang="es-ES" sz="3200" b="1" i="1" dirty="0">
                <a:solidFill>
                  <a:srgbClr val="061128"/>
                </a:solidFill>
                <a:latin typeface="Barlow "/>
              </a:rPr>
              <a:t>PROJECT </a:t>
            </a:r>
          </a:p>
          <a:p>
            <a:pPr algn="r">
              <a:lnSpc>
                <a:spcPts val="3600"/>
              </a:lnSpc>
            </a:pPr>
            <a:r>
              <a:rPr lang="es-ES" sz="3200" b="1" i="1" dirty="0">
                <a:solidFill>
                  <a:schemeClr val="bg1"/>
                </a:solidFill>
                <a:latin typeface="Barlow "/>
              </a:rPr>
              <a:t>INTERFACE</a:t>
            </a:r>
          </a:p>
        </p:txBody>
      </p:sp>
      <p:sp>
        <p:nvSpPr>
          <p:cNvPr id="7" name="Freeform 36">
            <a:extLst>
              <a:ext uri="{FF2B5EF4-FFF2-40B4-BE49-F238E27FC236}">
                <a16:creationId xmlns:a16="http://schemas.microsoft.com/office/drawing/2014/main" xmlns="" id="{88845206-A440-A5FF-0C8D-41584E220A95}"/>
              </a:ext>
            </a:extLst>
          </p:cNvPr>
          <p:cNvSpPr/>
          <p:nvPr/>
        </p:nvSpPr>
        <p:spPr>
          <a:xfrm rot="9000000">
            <a:off x="-474487" y="5136633"/>
            <a:ext cx="1979112" cy="1354736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767974" y="6488668"/>
            <a:ext cx="4240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11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  <p:pic>
        <p:nvPicPr>
          <p:cNvPr id="7171" name="Picture 3" descr="C:\Users\dipsa\Pictures\Screenshots\Screenshot (20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4852" y="712380"/>
            <a:ext cx="8836248" cy="49703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0922683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>
            <a:extLst>
              <a:ext uri="{FF2B5EF4-FFF2-40B4-BE49-F238E27FC236}">
                <a16:creationId xmlns:a16="http://schemas.microsoft.com/office/drawing/2014/main" xmlns="" id="{3A92CD8C-40EB-C9FC-9044-DE9042D2D3D6}"/>
              </a:ext>
            </a:extLst>
          </p:cNvPr>
          <p:cNvSpPr/>
          <p:nvPr/>
        </p:nvSpPr>
        <p:spPr>
          <a:xfrm rot="19800000">
            <a:off x="8617855" y="447644"/>
            <a:ext cx="4695847" cy="3214387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CuadroTexto 9">
            <a:extLst>
              <a:ext uri="{FF2B5EF4-FFF2-40B4-BE49-F238E27FC236}">
                <a16:creationId xmlns:a16="http://schemas.microsoft.com/office/drawing/2014/main" xmlns="" id="{7AB72835-58FE-3144-D60B-4157DD463F8E}"/>
              </a:ext>
            </a:extLst>
          </p:cNvPr>
          <p:cNvSpPr txBox="1"/>
          <p:nvPr/>
        </p:nvSpPr>
        <p:spPr>
          <a:xfrm>
            <a:off x="7999098" y="1078165"/>
            <a:ext cx="401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3200" dirty="0">
              <a:solidFill>
                <a:schemeClr val="accent4"/>
              </a:solidFill>
              <a:latin typeface="Barlow "/>
            </a:endParaRPr>
          </a:p>
          <a:p>
            <a:pPr algn="r">
              <a:lnSpc>
                <a:spcPts val="3600"/>
              </a:lnSpc>
            </a:pPr>
            <a:r>
              <a:rPr lang="es-ES" sz="3200" b="1" i="1" dirty="0">
                <a:solidFill>
                  <a:srgbClr val="061128"/>
                </a:solidFill>
                <a:latin typeface="Barlow "/>
              </a:rPr>
              <a:t>PROJECT </a:t>
            </a:r>
          </a:p>
          <a:p>
            <a:pPr algn="r">
              <a:lnSpc>
                <a:spcPts val="3600"/>
              </a:lnSpc>
            </a:pPr>
            <a:r>
              <a:rPr lang="es-ES" sz="3200" b="1" i="1" dirty="0">
                <a:solidFill>
                  <a:schemeClr val="bg1"/>
                </a:solidFill>
                <a:latin typeface="Barlow "/>
              </a:rPr>
              <a:t>INTERFACE</a:t>
            </a:r>
          </a:p>
        </p:txBody>
      </p:sp>
      <p:sp>
        <p:nvSpPr>
          <p:cNvPr id="7" name="Freeform 36">
            <a:extLst>
              <a:ext uri="{FF2B5EF4-FFF2-40B4-BE49-F238E27FC236}">
                <a16:creationId xmlns:a16="http://schemas.microsoft.com/office/drawing/2014/main" xmlns="" id="{88845206-A440-A5FF-0C8D-41584E220A95}"/>
              </a:ext>
            </a:extLst>
          </p:cNvPr>
          <p:cNvSpPr/>
          <p:nvPr/>
        </p:nvSpPr>
        <p:spPr>
          <a:xfrm rot="9000000">
            <a:off x="-474487" y="5136633"/>
            <a:ext cx="1979112" cy="1354736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12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  <p:pic>
        <p:nvPicPr>
          <p:cNvPr id="8195" name="Picture 3" descr="C:\Users\dipsa\Pictures\Screenshots\Screenshot (21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2651" y="925660"/>
            <a:ext cx="9250326" cy="52033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0922683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9C095FE7-E06F-AC80-5DEC-E06A5BE3A6A9}"/>
              </a:ext>
            </a:extLst>
          </p:cNvPr>
          <p:cNvSpPr/>
          <p:nvPr/>
        </p:nvSpPr>
        <p:spPr>
          <a:xfrm>
            <a:off x="-8607" y="-13302"/>
            <a:ext cx="12200607" cy="3101909"/>
          </a:xfrm>
          <a:prstGeom prst="rect">
            <a:avLst/>
          </a:prstGeom>
          <a:gradFill>
            <a:gsLst>
              <a:gs pos="0">
                <a:srgbClr val="061128"/>
              </a:gs>
              <a:gs pos="57000">
                <a:srgbClr val="23264D"/>
              </a:gs>
              <a:gs pos="100000">
                <a:srgbClr val="133968"/>
              </a:gs>
            </a:gsLst>
            <a:path path="circle">
              <a:fillToRect l="50000" t="130000" r="50000" b="-3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xmlns="" id="{D6CD2719-A5DB-6EF6-F051-157638D1D590}"/>
              </a:ext>
            </a:extLst>
          </p:cNvPr>
          <p:cNvSpPr/>
          <p:nvPr/>
        </p:nvSpPr>
        <p:spPr>
          <a:xfrm rot="19800000">
            <a:off x="9257427" y="1122339"/>
            <a:ext cx="5497730" cy="3763288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2"/>
          </a:solidFill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uadroTexto 9">
            <a:extLst>
              <a:ext uri="{FF2B5EF4-FFF2-40B4-BE49-F238E27FC236}">
                <a16:creationId xmlns:a16="http://schemas.microsoft.com/office/drawing/2014/main" xmlns="" id="{3D92ADCF-D8DE-AF5B-45B1-5A689259D06C}"/>
              </a:ext>
            </a:extLst>
          </p:cNvPr>
          <p:cNvSpPr txBox="1"/>
          <p:nvPr/>
        </p:nvSpPr>
        <p:spPr>
          <a:xfrm>
            <a:off x="9409610" y="2051925"/>
            <a:ext cx="4013200" cy="2560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3200" dirty="0">
              <a:solidFill>
                <a:schemeClr val="accent4"/>
              </a:solidFill>
              <a:latin typeface="Barlow "/>
            </a:endParaRPr>
          </a:p>
          <a:p>
            <a:pPr>
              <a:lnSpc>
                <a:spcPct val="110000"/>
              </a:lnSpc>
            </a:pPr>
            <a:r>
              <a:rPr lang="en-US" altLang="es-MX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TERMS THAT </a:t>
            </a:r>
          </a:p>
          <a:p>
            <a:pPr>
              <a:lnSpc>
                <a:spcPct val="110000"/>
              </a:lnSpc>
            </a:pPr>
            <a:r>
              <a:rPr lang="en-US" altLang="es-MX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WE USED</a:t>
            </a:r>
          </a:p>
          <a:p>
            <a:pPr algn="r">
              <a:lnSpc>
                <a:spcPts val="3600"/>
              </a:lnSpc>
            </a:pPr>
            <a:endParaRPr lang="es-ES" sz="3200" b="1" i="1" dirty="0">
              <a:solidFill>
                <a:schemeClr val="bg1"/>
              </a:solidFill>
              <a:latin typeface="Barlow "/>
            </a:endParaRPr>
          </a:p>
          <a:p>
            <a:pPr algn="r">
              <a:lnSpc>
                <a:spcPts val="3600"/>
              </a:lnSpc>
            </a:pPr>
            <a:endParaRPr lang="es-CO" sz="4000" b="1" i="1" dirty="0">
              <a:solidFill>
                <a:srgbClr val="133968"/>
              </a:solidFill>
              <a:latin typeface="Barlow Black" panose="00000A00000000000000" pitchFamily="2" charset="0"/>
            </a:endParaRP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xmlns="" id="{EFF78A0B-2CBA-0CA8-986F-963922988BAF}"/>
              </a:ext>
            </a:extLst>
          </p:cNvPr>
          <p:cNvSpPr txBox="1">
            <a:spLocks/>
          </p:cNvSpPr>
          <p:nvPr/>
        </p:nvSpPr>
        <p:spPr>
          <a:xfrm>
            <a:off x="732730" y="3519236"/>
            <a:ext cx="7533336" cy="656590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000"/>
              </a:lnSpc>
              <a:spcBef>
                <a:spcPts val="600"/>
              </a:spcBef>
            </a:pPr>
            <a:r>
              <a:rPr lang="en-US" sz="1200" dirty="0">
                <a:latin typeface="Lato Light" panose="020F0302020204030203" pitchFamily="34" charset="77"/>
              </a:rPr>
              <a:t> </a:t>
            </a:r>
            <a:r>
              <a:rPr lang="en-US" sz="2000" b="1" u="sng" dirty="0">
                <a:solidFill>
                  <a:srgbClr val="FFFFFF"/>
                </a:solidFill>
                <a:highlight>
                  <a:srgbClr val="133968"/>
                </a:highlight>
                <a:latin typeface="+mn-lt"/>
              </a:rPr>
              <a:t> </a:t>
            </a:r>
            <a:r>
              <a:rPr lang="en-US" sz="2000" b="1" u="sng" dirty="0" smtClean="0">
                <a:solidFill>
                  <a:srgbClr val="FFFFFF"/>
                </a:solidFill>
                <a:highlight>
                  <a:srgbClr val="133968"/>
                </a:highlight>
                <a:latin typeface="+mn-lt"/>
              </a:rPr>
              <a:t>HTML:  </a:t>
            </a:r>
            <a:r>
              <a:rPr lang="en-US" sz="2000" b="1" u="sng" dirty="0">
                <a:solidFill>
                  <a:srgbClr val="133968"/>
                </a:solidFill>
                <a:highlight>
                  <a:srgbClr val="133968"/>
                </a:highlight>
                <a:latin typeface="+mn-lt"/>
              </a:rPr>
              <a:t>:</a:t>
            </a: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Noto Sans Light" panose="020B0402040504020204" pitchFamily="34" charset="0"/>
                <a:cs typeface="Times New Roman" panose="02020603050405020304" pitchFamily="18" charset="0"/>
              </a:rPr>
              <a:t>HTML is the standard markup language for Web pages </a:t>
            </a:r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Noto Sans Light" panose="020B04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FCA1562-488C-CC50-FDEC-1A4EEA6706C5}"/>
              </a:ext>
            </a:extLst>
          </p:cNvPr>
          <p:cNvSpPr txBox="1"/>
          <p:nvPr/>
        </p:nvSpPr>
        <p:spPr>
          <a:xfrm>
            <a:off x="894792" y="538958"/>
            <a:ext cx="1011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We used HTML,CSS, BOOTSTRAP to complete this project.</a:t>
            </a:r>
            <a:endParaRPr lang="en-US" sz="2800" b="1" dirty="0">
              <a:solidFill>
                <a:schemeClr val="bg1"/>
              </a:solidFill>
              <a:highlight>
                <a:srgbClr val="061128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4185848B-D4DA-B2C2-3303-3646352C02B5}"/>
              </a:ext>
            </a:extLst>
          </p:cNvPr>
          <p:cNvSpPr txBox="1">
            <a:spLocks/>
          </p:cNvSpPr>
          <p:nvPr/>
        </p:nvSpPr>
        <p:spPr>
          <a:xfrm>
            <a:off x="4382218" y="4665708"/>
            <a:ext cx="7533336" cy="636072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000"/>
              </a:lnSpc>
              <a:spcBef>
                <a:spcPts val="600"/>
              </a:spcBef>
            </a:pPr>
            <a:r>
              <a:rPr lang="en-US" sz="1200" dirty="0">
                <a:latin typeface="Lato Light" panose="020F0302020204030203" pitchFamily="34" charset="77"/>
              </a:rPr>
              <a:t> </a:t>
            </a:r>
            <a:r>
              <a:rPr lang="en-US" sz="2000" b="1" u="sng" dirty="0" smtClean="0">
                <a:solidFill>
                  <a:srgbClr val="FFFFFF"/>
                </a:solidFill>
                <a:highlight>
                  <a:srgbClr val="133968"/>
                </a:highlight>
                <a:latin typeface="+mn-lt"/>
              </a:rPr>
              <a:t>   CSS</a:t>
            </a:r>
            <a:r>
              <a:rPr lang="en-US" sz="2000" b="1" u="sng" dirty="0" smtClean="0">
                <a:solidFill>
                  <a:srgbClr val="133968"/>
                </a:solidFill>
                <a:highlight>
                  <a:srgbClr val="133968"/>
                </a:highlight>
                <a:latin typeface="+mn-lt"/>
              </a:rPr>
              <a:t>:</a:t>
            </a:r>
            <a:endParaRPr lang="en-US" sz="1200" b="1" u="sng" dirty="0">
              <a:solidFill>
                <a:srgbClr val="133968"/>
              </a:solidFill>
              <a:highlight>
                <a:srgbClr val="133968"/>
              </a:highlight>
              <a:latin typeface="+mn-lt"/>
            </a:endParaRPr>
          </a:p>
          <a:p>
            <a:pPr marL="285750" indent="-285750" algn="l">
              <a:lnSpc>
                <a:spcPts val="2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b="1" dirty="0" smtClean="0">
                <a:solidFill>
                  <a:schemeClr val="tx1"/>
                </a:solidFill>
              </a:rPr>
              <a:t>CSS is the language we use to style a Web page</a:t>
            </a:r>
            <a:r>
              <a:rPr lang="en-US" sz="1800" dirty="0" smtClean="0">
                <a:solidFill>
                  <a:schemeClr val="tx1"/>
                </a:solidFill>
              </a:rPr>
              <a:t>.</a:t>
            </a:r>
            <a:endParaRPr lang="en-US" sz="1800" b="1" dirty="0">
              <a:solidFill>
                <a:schemeClr val="tx1"/>
              </a:solidFill>
              <a:latin typeface="+mn-lt"/>
              <a:ea typeface="Noto Sans Light" panose="020B04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4185848B-D4DA-B2C2-3303-3646352C02B5}"/>
              </a:ext>
            </a:extLst>
          </p:cNvPr>
          <p:cNvSpPr txBox="1">
            <a:spLocks/>
          </p:cNvSpPr>
          <p:nvPr/>
        </p:nvSpPr>
        <p:spPr>
          <a:xfrm>
            <a:off x="806538" y="5725489"/>
            <a:ext cx="7533336" cy="892552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000"/>
              </a:lnSpc>
              <a:spcBef>
                <a:spcPts val="600"/>
              </a:spcBef>
            </a:pPr>
            <a:r>
              <a:rPr lang="en-US" sz="1200" dirty="0">
                <a:latin typeface="Lato Light" panose="020F0302020204030203" pitchFamily="34" charset="77"/>
              </a:rPr>
              <a:t> </a:t>
            </a:r>
            <a:r>
              <a:rPr lang="en-US" sz="2000" b="1" u="sng" dirty="0" smtClean="0">
                <a:solidFill>
                  <a:srgbClr val="FFFFFF"/>
                </a:solidFill>
                <a:highlight>
                  <a:srgbClr val="133968"/>
                </a:highlight>
                <a:latin typeface="+mn-lt"/>
              </a:rPr>
              <a:t>   BOOTSTRAP</a:t>
            </a:r>
            <a:r>
              <a:rPr lang="en-US" sz="2000" b="1" u="sng" dirty="0" smtClean="0">
                <a:solidFill>
                  <a:srgbClr val="133968"/>
                </a:solidFill>
                <a:highlight>
                  <a:srgbClr val="133968"/>
                </a:highlight>
                <a:latin typeface="+mn-lt"/>
              </a:rPr>
              <a:t>:</a:t>
            </a:r>
            <a:endParaRPr lang="en-US" sz="1200" b="1" u="sng" dirty="0">
              <a:solidFill>
                <a:srgbClr val="133968"/>
              </a:solidFill>
              <a:highlight>
                <a:srgbClr val="133968"/>
              </a:highlight>
              <a:latin typeface="+mn-lt"/>
            </a:endParaRPr>
          </a:p>
          <a:p>
            <a:pPr marL="285750" indent="-285750" algn="l">
              <a:lnSpc>
                <a:spcPts val="2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b="1" dirty="0" smtClean="0">
                <a:solidFill>
                  <a:schemeClr val="tx1"/>
                </a:solidFill>
              </a:rPr>
              <a:t>Bootstrap is the most popular CSS Framework for developing responsive and mobile-first websites. </a:t>
            </a:r>
            <a:endParaRPr lang="en-US" sz="1800" b="1" dirty="0">
              <a:solidFill>
                <a:schemeClr val="tx1"/>
              </a:solidFill>
              <a:latin typeface="+mn-lt"/>
              <a:ea typeface="Noto Sans Light" panose="020B040204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13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49921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4" grpId="0"/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15869C98-E3F6-9B59-E7A1-8DE121C94B41}"/>
              </a:ext>
            </a:extLst>
          </p:cNvPr>
          <p:cNvSpPr/>
          <p:nvPr/>
        </p:nvSpPr>
        <p:spPr>
          <a:xfrm>
            <a:off x="0" y="-924397"/>
            <a:ext cx="12239065" cy="811741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xmlns="" id="{155B61D3-4A93-15E1-06B0-4171A9138696}"/>
              </a:ext>
            </a:extLst>
          </p:cNvPr>
          <p:cNvSpPr/>
          <p:nvPr/>
        </p:nvSpPr>
        <p:spPr>
          <a:xfrm rot="9000000">
            <a:off x="-471820" y="5196184"/>
            <a:ext cx="1979112" cy="1354736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D09B83A-3716-C93B-1B5E-E933B739BC44}"/>
              </a:ext>
            </a:extLst>
          </p:cNvPr>
          <p:cNvSpPr txBox="1"/>
          <p:nvPr/>
        </p:nvSpPr>
        <p:spPr>
          <a:xfrm>
            <a:off x="2391330" y="823095"/>
            <a:ext cx="8622054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improvement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Updates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 Application Development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AI and Machine Learning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Analytics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Multi-Format Support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Enhanced Reporting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 Integration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Other Systems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Community Engagement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Localization and Globalization</a:t>
            </a:r>
            <a:r>
              <a:rPr lang="en-US" b="1" dirty="0">
                <a:solidFill>
                  <a:srgbClr val="2326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xmlns="" id="{A6F60DF9-B889-89D3-C185-E689C254C53B}"/>
              </a:ext>
            </a:extLst>
          </p:cNvPr>
          <p:cNvSpPr/>
          <p:nvPr/>
        </p:nvSpPr>
        <p:spPr>
          <a:xfrm rot="19800000">
            <a:off x="7997413" y="462835"/>
            <a:ext cx="5497730" cy="3763288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uadroTexto 9">
            <a:extLst>
              <a:ext uri="{FF2B5EF4-FFF2-40B4-BE49-F238E27FC236}">
                <a16:creationId xmlns:a16="http://schemas.microsoft.com/office/drawing/2014/main" xmlns="" id="{A9BAC250-0828-A462-2BBA-8E35483AE1D0}"/>
              </a:ext>
            </a:extLst>
          </p:cNvPr>
          <p:cNvSpPr txBox="1"/>
          <p:nvPr/>
        </p:nvSpPr>
        <p:spPr>
          <a:xfrm>
            <a:off x="7794070" y="1656982"/>
            <a:ext cx="401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3200" dirty="0">
              <a:solidFill>
                <a:schemeClr val="accent4"/>
              </a:solidFill>
              <a:latin typeface="Barlow "/>
            </a:endParaRPr>
          </a:p>
          <a:p>
            <a:pPr algn="r">
              <a:lnSpc>
                <a:spcPts val="3600"/>
              </a:lnSpc>
            </a:pPr>
            <a:r>
              <a:rPr lang="es-ES" sz="3600" b="1" i="1" dirty="0">
                <a:solidFill>
                  <a:schemeClr val="bg1"/>
                </a:solidFill>
                <a:latin typeface="Barlow "/>
              </a:rPr>
              <a:t>FUTURE</a:t>
            </a:r>
            <a:r>
              <a:rPr lang="es-ES" sz="3600" b="1" i="1" dirty="0">
                <a:solidFill>
                  <a:srgbClr val="133968"/>
                </a:solidFill>
                <a:latin typeface="Barlow "/>
              </a:rPr>
              <a:t> SCOPE</a:t>
            </a:r>
          </a:p>
          <a:p>
            <a:pPr algn="r">
              <a:lnSpc>
                <a:spcPts val="3600"/>
              </a:lnSpc>
            </a:pPr>
            <a:endParaRPr lang="es-CO" sz="4000" b="1" i="1" dirty="0">
              <a:solidFill>
                <a:srgbClr val="133968"/>
              </a:solidFill>
              <a:latin typeface="Barlow Black" panose="00000A00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14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837161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D193A888-0009-4302-49FD-8668110DE35B}"/>
              </a:ext>
            </a:extLst>
          </p:cNvPr>
          <p:cNvSpPr/>
          <p:nvPr/>
        </p:nvSpPr>
        <p:spPr>
          <a:xfrm>
            <a:off x="0" y="3677262"/>
            <a:ext cx="12192000" cy="3180738"/>
          </a:xfrm>
          <a:prstGeom prst="rect">
            <a:avLst/>
          </a:prstGeom>
          <a:gradFill>
            <a:gsLst>
              <a:gs pos="0">
                <a:srgbClr val="061128"/>
              </a:gs>
              <a:gs pos="57000">
                <a:srgbClr val="23264D"/>
              </a:gs>
              <a:gs pos="100000">
                <a:srgbClr val="133968"/>
              </a:gs>
            </a:gsLst>
            <a:path path="circle">
              <a:fillToRect l="50000" t="130000" r="50000" b="-3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xmlns="" id="{A4E9D215-5F74-8270-25DD-B4322DF73A40}"/>
              </a:ext>
            </a:extLst>
          </p:cNvPr>
          <p:cNvSpPr/>
          <p:nvPr/>
        </p:nvSpPr>
        <p:spPr>
          <a:xfrm rot="8993080">
            <a:off x="-1131090" y="-440448"/>
            <a:ext cx="4959600" cy="3394928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1"/>
          </a:solidFill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CuadroTexto 9">
            <a:extLst>
              <a:ext uri="{FF2B5EF4-FFF2-40B4-BE49-F238E27FC236}">
                <a16:creationId xmlns:a16="http://schemas.microsoft.com/office/drawing/2014/main" xmlns="" id="{E0997CB6-287F-AEBC-EAD5-50BCC25932A2}"/>
              </a:ext>
            </a:extLst>
          </p:cNvPr>
          <p:cNvSpPr txBox="1"/>
          <p:nvPr/>
        </p:nvSpPr>
        <p:spPr>
          <a:xfrm>
            <a:off x="196681" y="141365"/>
            <a:ext cx="46105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endParaRPr lang="es-ES" sz="2800" dirty="0">
              <a:solidFill>
                <a:schemeClr val="accent4"/>
              </a:solidFill>
              <a:latin typeface="Barlow "/>
            </a:endParaRPr>
          </a:p>
          <a:p>
            <a:pPr>
              <a:lnSpc>
                <a:spcPts val="3600"/>
              </a:lnSpc>
            </a:pPr>
            <a:r>
              <a:rPr lang="es-ES" sz="3200" b="1" i="1" dirty="0">
                <a:solidFill>
                  <a:srgbClr val="133968"/>
                </a:solidFill>
                <a:latin typeface="Barlow Black" panose="00000A00000000000000" pitchFamily="2" charset="0"/>
              </a:rPr>
              <a:t> PROS </a:t>
            </a:r>
          </a:p>
          <a:p>
            <a:pPr>
              <a:lnSpc>
                <a:spcPts val="3600"/>
              </a:lnSpc>
            </a:pPr>
            <a:r>
              <a:rPr lang="es-ES" sz="3200" b="1" i="1" dirty="0">
                <a:solidFill>
                  <a:schemeClr val="bg1"/>
                </a:solidFill>
                <a:latin typeface="Barlow "/>
              </a:rPr>
              <a:t>OF THIS PROJECT</a:t>
            </a:r>
          </a:p>
          <a:p>
            <a:pPr>
              <a:lnSpc>
                <a:spcPts val="3600"/>
              </a:lnSpc>
            </a:pPr>
            <a:endParaRPr lang="es-CO" sz="3600" b="1" i="1" dirty="0">
              <a:solidFill>
                <a:srgbClr val="133968"/>
              </a:solidFill>
              <a:latin typeface="Barlow Black" panose="00000A00000000000000" pitchFamily="2" charset="0"/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xmlns="" id="{D6CD2719-A5DB-6EF6-F051-157638D1D590}"/>
              </a:ext>
            </a:extLst>
          </p:cNvPr>
          <p:cNvSpPr/>
          <p:nvPr/>
        </p:nvSpPr>
        <p:spPr>
          <a:xfrm rot="19800000">
            <a:off x="7988834" y="3604505"/>
            <a:ext cx="5497730" cy="3763288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4"/>
          </a:solidFill>
          <a:ln w="1270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CuadroTexto 9">
            <a:extLst>
              <a:ext uri="{FF2B5EF4-FFF2-40B4-BE49-F238E27FC236}">
                <a16:creationId xmlns:a16="http://schemas.microsoft.com/office/drawing/2014/main" xmlns="" id="{E0997CB6-287F-AEBC-EAD5-50BCC25932A2}"/>
              </a:ext>
            </a:extLst>
          </p:cNvPr>
          <p:cNvSpPr txBox="1"/>
          <p:nvPr/>
        </p:nvSpPr>
        <p:spPr>
          <a:xfrm>
            <a:off x="8088299" y="4516653"/>
            <a:ext cx="38464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2400" dirty="0">
              <a:solidFill>
                <a:schemeClr val="accent4"/>
              </a:solidFill>
              <a:latin typeface="Barlow "/>
            </a:endParaRPr>
          </a:p>
          <a:p>
            <a:pPr algn="r">
              <a:lnSpc>
                <a:spcPts val="3600"/>
              </a:lnSpc>
            </a:pPr>
            <a:r>
              <a:rPr lang="es-ES" sz="3200" b="1" i="1" dirty="0">
                <a:solidFill>
                  <a:srgbClr val="133968"/>
                </a:solidFill>
                <a:latin typeface="Barlow Black" panose="00000A00000000000000" pitchFamily="2" charset="0"/>
              </a:rPr>
              <a:t>CONS  </a:t>
            </a:r>
          </a:p>
          <a:p>
            <a:pPr algn="r">
              <a:lnSpc>
                <a:spcPts val="3600"/>
              </a:lnSpc>
            </a:pPr>
            <a:r>
              <a:rPr lang="es-ES" sz="3200" b="1" i="1" dirty="0">
                <a:solidFill>
                  <a:schemeClr val="bg1"/>
                </a:solidFill>
                <a:latin typeface="Barlow "/>
              </a:rPr>
              <a:t>OF THIS PROJECT</a:t>
            </a:r>
          </a:p>
          <a:p>
            <a:pPr>
              <a:lnSpc>
                <a:spcPts val="3600"/>
              </a:lnSpc>
            </a:pPr>
            <a:endParaRPr lang="es-CO" sz="3200" b="1" i="1" dirty="0">
              <a:solidFill>
                <a:srgbClr val="133968"/>
              </a:solidFill>
              <a:latin typeface="Barlow Black" panose="00000A00000000000000" pitchFamily="2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946298" y="4190689"/>
            <a:ext cx="72705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rgbClr val="FFFFFF"/>
                </a:solidFill>
              </a:rPr>
              <a:t>Lack of Direct Client Relationship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rgbClr val="FFFFFF"/>
                </a:solidFill>
              </a:rPr>
              <a:t>Brand Dilution and Loss of Customer Ownership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rgbClr val="FFFFFF"/>
                </a:solidFill>
              </a:rPr>
              <a:t>Commission Fees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rgbClr val="FFFFFF"/>
                </a:solidFill>
              </a:rPr>
              <a:t>Limited Customization and Branding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rgbClr val="FFFFFF"/>
                </a:solidFill>
              </a:rPr>
              <a:t>Dependency on Third-Party Platforms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Miscommunication</a:t>
            </a:r>
            <a:endParaRPr lang="en-US" sz="2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540E82E-82A5-A3E0-D9F1-1E11A86CB304}"/>
              </a:ext>
            </a:extLst>
          </p:cNvPr>
          <p:cNvSpPr txBox="1"/>
          <p:nvPr/>
        </p:nvSpPr>
        <p:spPr>
          <a:xfrm>
            <a:off x="4749462" y="907879"/>
            <a:ext cx="7705316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indent="-342900">
              <a:spcBef>
                <a:spcPts val="50"/>
              </a:spcBef>
              <a:buFont typeface="Wingdings" panose="05000000000000000000" pitchFamily="2" charset="2"/>
              <a:buChar char="Ø"/>
            </a:pPr>
            <a:r>
              <a:rPr lang="en-US" sz="2400" b="1" dirty="0" smtClean="0"/>
              <a:t>Increased Brand Awareness</a:t>
            </a:r>
          </a:p>
          <a:p>
            <a:pPr marL="800100" indent="-342900">
              <a:spcBef>
                <a:spcPts val="50"/>
              </a:spcBef>
              <a:buFont typeface="Wingdings" panose="05000000000000000000" pitchFamily="2" charset="2"/>
              <a:buChar char="Ø"/>
            </a:pPr>
            <a:r>
              <a:rPr lang="en-US" sz="2400" b="1" dirty="0" smtClean="0"/>
              <a:t>Lower Cost of Operations</a:t>
            </a:r>
          </a:p>
          <a:p>
            <a:pPr marL="800100" indent="-342900">
              <a:spcBef>
                <a:spcPts val="50"/>
              </a:spcBef>
              <a:buFont typeface="Wingdings" panose="05000000000000000000" pitchFamily="2" charset="2"/>
              <a:buChar char="Ø"/>
            </a:pPr>
            <a:r>
              <a:rPr lang="en-US" sz="2400" b="1" dirty="0" smtClean="0"/>
              <a:t>Access to a Wider Customer Base</a:t>
            </a:r>
          </a:p>
          <a:p>
            <a:pPr marL="800100" indent="-342900">
              <a:spcBef>
                <a:spcPts val="50"/>
              </a:spcBef>
              <a:buFont typeface="Wingdings" panose="05000000000000000000" pitchFamily="2" charset="2"/>
              <a:buChar char="Ø"/>
            </a:pPr>
            <a:r>
              <a:rPr lang="en-US" sz="2400" b="1" dirty="0" smtClean="0"/>
              <a:t>Ability to Leverage Their Marketing Budgets</a:t>
            </a:r>
            <a:endParaRPr lang="en-US" sz="2400" dirty="0" smtClean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 marL="800100" indent="-342900">
              <a:spcBef>
                <a:spcPts val="50"/>
              </a:spcBef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Time Consuming</a:t>
            </a:r>
          </a:p>
          <a:p>
            <a:pPr marL="800100" indent="-342900">
              <a:spcBef>
                <a:spcPts val="50"/>
              </a:spcBef>
              <a:buFont typeface="Wingdings" panose="05000000000000000000" pitchFamily="2" charset="2"/>
              <a:buChar char="Ø"/>
            </a:pPr>
            <a:r>
              <a:rPr lang="en-US" sz="2400" b="1" dirty="0" smtClean="0"/>
              <a:t>Simplified Bookings Process</a:t>
            </a:r>
          </a:p>
          <a:p>
            <a:pPr marL="800100" indent="-342900">
              <a:spcBef>
                <a:spcPts val="50"/>
              </a:spcBef>
            </a:pPr>
            <a:endParaRPr lang="en-US" sz="2400" b="1" dirty="0" smtClean="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15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46150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D193A888-0009-4302-49FD-8668110DE35B}"/>
              </a:ext>
            </a:extLst>
          </p:cNvPr>
          <p:cNvSpPr/>
          <p:nvPr/>
        </p:nvSpPr>
        <p:spPr>
          <a:xfrm>
            <a:off x="0" y="-99600"/>
            <a:ext cx="12192000" cy="6858000"/>
          </a:xfrm>
          <a:prstGeom prst="rect">
            <a:avLst/>
          </a:prstGeom>
          <a:gradFill>
            <a:gsLst>
              <a:gs pos="0">
                <a:srgbClr val="061128"/>
              </a:gs>
              <a:gs pos="57000">
                <a:srgbClr val="23264D"/>
              </a:gs>
              <a:gs pos="100000">
                <a:srgbClr val="133968"/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xmlns="" id="{F2953243-C114-B7F3-E340-F0765D261D7F}"/>
              </a:ext>
            </a:extLst>
          </p:cNvPr>
          <p:cNvSpPr/>
          <p:nvPr/>
        </p:nvSpPr>
        <p:spPr>
          <a:xfrm>
            <a:off x="4308465" y="1628397"/>
            <a:ext cx="2086258" cy="1428078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xmlns="" id="{A4E9D215-5F74-8270-25DD-B4322DF73A40}"/>
              </a:ext>
            </a:extLst>
          </p:cNvPr>
          <p:cNvSpPr/>
          <p:nvPr/>
        </p:nvSpPr>
        <p:spPr>
          <a:xfrm rot="10800000">
            <a:off x="5802647" y="1698289"/>
            <a:ext cx="2086258" cy="1428078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noFill/>
          <a:ln w="1270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xmlns="" id="{BC5EFEA8-5B6E-D194-7FE9-5BE5F1802871}"/>
              </a:ext>
            </a:extLst>
          </p:cNvPr>
          <p:cNvSpPr/>
          <p:nvPr/>
        </p:nvSpPr>
        <p:spPr>
          <a:xfrm>
            <a:off x="3940249" y="3329400"/>
            <a:ext cx="2086258" cy="1428078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xmlns="" id="{85D3FDAA-843C-C219-3E01-AC7066B83054}"/>
              </a:ext>
            </a:extLst>
          </p:cNvPr>
          <p:cNvSpPr/>
          <p:nvPr/>
        </p:nvSpPr>
        <p:spPr>
          <a:xfrm rot="10800000">
            <a:off x="5351594" y="3329400"/>
            <a:ext cx="2086258" cy="1428078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2239D8C7-CCB5-58D1-13EA-2F7630C5E821}"/>
              </a:ext>
            </a:extLst>
          </p:cNvPr>
          <p:cNvSpPr txBox="1"/>
          <p:nvPr/>
        </p:nvSpPr>
        <p:spPr>
          <a:xfrm>
            <a:off x="2968774" y="4924256"/>
            <a:ext cx="47656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spc="600" dirty="0">
                <a:solidFill>
                  <a:schemeClr val="accent4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Montserrat Black" pitchFamily="2" charset="77"/>
              </a:rPr>
              <a:t>THANKS</a:t>
            </a:r>
            <a:endParaRPr lang="en-US" sz="8000" b="1" i="1" spc="600" dirty="0">
              <a:solidFill>
                <a:schemeClr val="accent4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Montserrat Black" pitchFamily="2" charset="7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16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71890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D193A888-0009-4302-49FD-8668110DE35B}"/>
              </a:ext>
            </a:extLst>
          </p:cNvPr>
          <p:cNvSpPr/>
          <p:nvPr/>
        </p:nvSpPr>
        <p:spPr>
          <a:xfrm>
            <a:off x="0" y="-574766"/>
            <a:ext cx="12192000" cy="743276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02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339F22C-7307-4466-887C-18D3FB0BDEAF}"/>
              </a:ext>
            </a:extLst>
          </p:cNvPr>
          <p:cNvSpPr txBox="1"/>
          <p:nvPr/>
        </p:nvSpPr>
        <p:spPr>
          <a:xfrm>
            <a:off x="3444949" y="2227520"/>
            <a:ext cx="5411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Ms. </a:t>
            </a:r>
            <a:r>
              <a:rPr lang="en-US" sz="3200" b="1" dirty="0" err="1" smtClean="0">
                <a:solidFill>
                  <a:schemeClr val="bg1"/>
                </a:solidFill>
              </a:rPr>
              <a:t>Sharun</a:t>
            </a:r>
            <a:r>
              <a:rPr lang="en-US" sz="3200" b="1" dirty="0" smtClean="0">
                <a:solidFill>
                  <a:schemeClr val="bg1"/>
                </a:solidFill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</a:rPr>
              <a:t>Akter</a:t>
            </a:r>
            <a:r>
              <a:rPr lang="en-US" sz="3200" b="1" dirty="0" smtClean="0">
                <a:solidFill>
                  <a:schemeClr val="bg1"/>
                </a:solidFill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</a:rPr>
              <a:t>Khushbu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951C5DF4-AC74-401A-8367-394FD747AB74}"/>
              </a:ext>
            </a:extLst>
          </p:cNvPr>
          <p:cNvSpPr txBox="1"/>
          <p:nvPr/>
        </p:nvSpPr>
        <p:spPr>
          <a:xfrm>
            <a:off x="3335670" y="2732549"/>
            <a:ext cx="55710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Computer Science And Engineering Daffodil International University</a:t>
            </a:r>
            <a:endParaRPr lang="en-US" sz="2400" b="1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783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xmlns="" id="{AB32EB17-FD30-87D2-1529-B180E3F1E72B}"/>
              </a:ext>
            </a:extLst>
          </p:cNvPr>
          <p:cNvSpPr/>
          <p:nvPr/>
        </p:nvSpPr>
        <p:spPr>
          <a:xfrm rot="19800000">
            <a:off x="6113821" y="1792018"/>
            <a:ext cx="7974879" cy="5458943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xmlns="" id="{D3C87ACF-0749-307D-E7AA-E2CB7A276C42}"/>
              </a:ext>
            </a:extLst>
          </p:cNvPr>
          <p:cNvSpPr txBox="1"/>
          <p:nvPr/>
        </p:nvSpPr>
        <p:spPr>
          <a:xfrm>
            <a:off x="6483927" y="3892074"/>
            <a:ext cx="5708073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es-ES" sz="7200" b="1" i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"/>
              </a:rPr>
              <a:t/>
            </a:r>
            <a:br>
              <a:rPr lang="es-ES" sz="7200" b="1" i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"/>
              </a:rPr>
            </a:br>
            <a:r>
              <a:rPr lang="es-ES" sz="7200" b="1" i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"/>
              </a:rPr>
              <a:t>TEAM</a:t>
            </a:r>
            <a:endParaRPr lang="es-ES" sz="7200" b="1" i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rlow "/>
            </a:endParaRPr>
          </a:p>
          <a:p>
            <a:pPr>
              <a:lnSpc>
                <a:spcPts val="2500"/>
              </a:lnSpc>
            </a:pPr>
            <a:r>
              <a:rPr lang="es-ES" sz="7200" b="1" i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Black" panose="00000A00000000000000" pitchFamily="2" charset="0"/>
              </a:rPr>
              <a:t>MEMBERS</a:t>
            </a:r>
            <a:endParaRPr lang="es-CO" sz="7200" b="1" i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rlow Black" panose="00000A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79820" y="6130047"/>
            <a:ext cx="1378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"/>
            <a:r>
              <a:rPr lang="en-US" b="1" dirty="0" smtClean="0"/>
              <a:t>221-15-5868</a:t>
            </a:r>
            <a:endParaRPr lang="en-US" b="1" dirty="0"/>
          </a:p>
        </p:txBody>
      </p:sp>
      <p:sp>
        <p:nvSpPr>
          <p:cNvPr id="13" name="Rectangle 12"/>
          <p:cNvSpPr/>
          <p:nvPr/>
        </p:nvSpPr>
        <p:spPr>
          <a:xfrm>
            <a:off x="759513" y="4669887"/>
            <a:ext cx="1378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"/>
            <a:r>
              <a:rPr lang="en-US" b="1" dirty="0" smtClean="0"/>
              <a:t>221-15-4639</a:t>
            </a:r>
            <a:endParaRPr lang="en-US" b="1" dirty="0"/>
          </a:p>
        </p:txBody>
      </p:sp>
      <p:pic>
        <p:nvPicPr>
          <p:cNvPr id="1026" name="Picture 2" descr="C:\Users\dipsa\Downloads\11-2-vector-png-pi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flipH="1">
            <a:off x="-184726" y="-123536"/>
            <a:ext cx="5116944" cy="3853231"/>
          </a:xfrm>
          <a:prstGeom prst="rect">
            <a:avLst/>
          </a:prstGeom>
          <a:noFill/>
        </p:spPr>
      </p:pic>
      <p:sp>
        <p:nvSpPr>
          <p:cNvPr id="16" name="Flowchart: Preparation 15"/>
          <p:cNvSpPr/>
          <p:nvPr/>
        </p:nvSpPr>
        <p:spPr>
          <a:xfrm>
            <a:off x="249381" y="4063999"/>
            <a:ext cx="2272146" cy="581891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Dip </a:t>
            </a:r>
            <a:r>
              <a:rPr lang="en-US" dirty="0" err="1" smtClean="0"/>
              <a:t>Sarkar</a:t>
            </a:r>
            <a:endParaRPr lang="en-US" dirty="0" smtClean="0"/>
          </a:p>
        </p:txBody>
      </p:sp>
      <p:sp>
        <p:nvSpPr>
          <p:cNvPr id="18" name="Flowchart: Preparation 17"/>
          <p:cNvSpPr/>
          <p:nvPr/>
        </p:nvSpPr>
        <p:spPr>
          <a:xfrm>
            <a:off x="2918690" y="5523344"/>
            <a:ext cx="2272146" cy="581891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dirty="0" err="1" smtClean="0"/>
              <a:t>Sadika</a:t>
            </a:r>
            <a:r>
              <a:rPr lang="en-US" dirty="0" smtClean="0"/>
              <a:t> </a:t>
            </a:r>
            <a:r>
              <a:rPr lang="en-US" dirty="0" err="1" smtClean="0"/>
              <a:t>Sharmin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03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368871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  <p:bldP spid="13" grpId="0"/>
      <p:bldP spid="16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 Box 322"/>
          <p:cNvSpPr txBox="1">
            <a:spLocks noChangeArrowheads="1"/>
          </p:cNvSpPr>
          <p:nvPr/>
        </p:nvSpPr>
        <p:spPr bwMode="auto">
          <a:xfrm>
            <a:off x="405147" y="1920732"/>
            <a:ext cx="714940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9pPr>
          </a:lstStyle>
          <a:p>
            <a:pPr algn="r" defTabSz="914217">
              <a:defRPr/>
            </a:pPr>
            <a:r>
              <a:rPr lang="en-US" sz="4800" dirty="0">
                <a:solidFill>
                  <a:srgbClr val="B4207D"/>
                </a:solidFill>
                <a:latin typeface="Lato Black"/>
                <a:cs typeface="Lato Black"/>
              </a:rPr>
              <a:t>01</a:t>
            </a:r>
          </a:p>
        </p:txBody>
      </p:sp>
      <p:sp>
        <p:nvSpPr>
          <p:cNvPr id="75" name="Text Box 334"/>
          <p:cNvSpPr txBox="1">
            <a:spLocks noChangeArrowheads="1"/>
          </p:cNvSpPr>
          <p:nvPr/>
        </p:nvSpPr>
        <p:spPr bwMode="auto">
          <a:xfrm>
            <a:off x="405147" y="2935144"/>
            <a:ext cx="714940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9pPr>
          </a:lstStyle>
          <a:p>
            <a:pPr algn="r" defTabSz="914217">
              <a:defRPr/>
            </a:pPr>
            <a:r>
              <a:rPr lang="en-US" sz="4800" dirty="0">
                <a:solidFill>
                  <a:srgbClr val="E1E122"/>
                </a:solidFill>
                <a:latin typeface="Lato Black"/>
                <a:cs typeface="Lato Black"/>
              </a:rPr>
              <a:t>02</a:t>
            </a:r>
          </a:p>
        </p:txBody>
      </p:sp>
      <p:sp>
        <p:nvSpPr>
          <p:cNvPr id="87" name="Text Box 346"/>
          <p:cNvSpPr txBox="1">
            <a:spLocks noChangeArrowheads="1"/>
          </p:cNvSpPr>
          <p:nvPr/>
        </p:nvSpPr>
        <p:spPr bwMode="auto">
          <a:xfrm>
            <a:off x="405147" y="3953525"/>
            <a:ext cx="714940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9pPr>
          </a:lstStyle>
          <a:p>
            <a:pPr algn="r" defTabSz="914217">
              <a:defRPr/>
            </a:pPr>
            <a:r>
              <a:rPr lang="en-US" sz="4800" dirty="0">
                <a:solidFill>
                  <a:srgbClr val="5AA0AF"/>
                </a:solidFill>
                <a:latin typeface="Lato Black"/>
                <a:cs typeface="Lato Black"/>
              </a:rPr>
              <a:t>03</a:t>
            </a:r>
          </a:p>
        </p:txBody>
      </p:sp>
      <p:sp>
        <p:nvSpPr>
          <p:cNvPr id="99" name="Text Box 358"/>
          <p:cNvSpPr txBox="1">
            <a:spLocks noChangeArrowheads="1"/>
          </p:cNvSpPr>
          <p:nvPr/>
        </p:nvSpPr>
        <p:spPr bwMode="auto">
          <a:xfrm>
            <a:off x="405147" y="4970319"/>
            <a:ext cx="714940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9pPr>
          </a:lstStyle>
          <a:p>
            <a:pPr algn="r" defTabSz="914217">
              <a:defRPr/>
            </a:pPr>
            <a:r>
              <a:rPr lang="en-US" sz="4800" dirty="0">
                <a:solidFill>
                  <a:srgbClr val="FCB040"/>
                </a:solidFill>
                <a:latin typeface="Lato Black"/>
                <a:cs typeface="Lato Black"/>
              </a:rPr>
              <a:t>04</a:t>
            </a:r>
          </a:p>
        </p:txBody>
      </p:sp>
      <p:sp>
        <p:nvSpPr>
          <p:cNvPr id="55309" name="TextBox 121"/>
          <p:cNvSpPr txBox="1">
            <a:spLocks noChangeArrowheads="1"/>
          </p:cNvSpPr>
          <p:nvPr/>
        </p:nvSpPr>
        <p:spPr bwMode="auto">
          <a:xfrm>
            <a:off x="1309109" y="2050176"/>
            <a:ext cx="7297736" cy="400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10" tIns="54855" rIns="109710" bIns="54855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ja-JP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MOTIVE AND PROJECT OVERVIEW  </a:t>
            </a:r>
            <a:endParaRPr lang="en-US" altLang="es-MX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55317" name="TextBox 29"/>
          <p:cNvSpPr txBox="1">
            <a:spLocks noChangeArrowheads="1"/>
          </p:cNvSpPr>
          <p:nvPr/>
        </p:nvSpPr>
        <p:spPr bwMode="auto">
          <a:xfrm>
            <a:off x="1263404" y="1133958"/>
            <a:ext cx="196938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s-MX" sz="1800" b="1" dirty="0">
                <a:latin typeface="+mj-lt"/>
                <a:cs typeface="Arial" panose="020B0604020202020204" pitchFamily="34" charset="0"/>
              </a:rPr>
              <a:t>TABLE OF CONTENT</a:t>
            </a:r>
          </a:p>
        </p:txBody>
      </p:sp>
      <p:grpSp>
        <p:nvGrpSpPr>
          <p:cNvPr id="55318" name="Group 30"/>
          <p:cNvGrpSpPr>
            <a:grpSpLocks/>
          </p:cNvGrpSpPr>
          <p:nvPr/>
        </p:nvGrpSpPr>
        <p:grpSpPr bwMode="auto">
          <a:xfrm>
            <a:off x="1298312" y="1089083"/>
            <a:ext cx="1139825" cy="36513"/>
            <a:chOff x="1775295" y="2028842"/>
            <a:chExt cx="3021910" cy="45719"/>
          </a:xfrm>
          <a:solidFill>
            <a:srgbClr val="0099B8"/>
          </a:solidFill>
        </p:grpSpPr>
        <p:sp>
          <p:nvSpPr>
            <p:cNvPr id="32" name="Rectangle 31"/>
            <p:cNvSpPr/>
            <p:nvPr/>
          </p:nvSpPr>
          <p:spPr>
            <a:xfrm flipV="1">
              <a:off x="1775295" y="2028842"/>
              <a:ext cx="540830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anchor="ctr"/>
            <a:lstStyle/>
            <a:p>
              <a:pPr algn="ctr" defTabSz="914217">
                <a:defRPr/>
              </a:pPr>
              <a:endParaRPr lang="en-US" sz="900" dirty="0">
                <a:latin typeface="Calibri Ligh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 flipV="1">
              <a:off x="2391883" y="2028842"/>
              <a:ext cx="538725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anchor="ctr"/>
            <a:lstStyle/>
            <a:p>
              <a:pPr algn="ctr" defTabSz="914217">
                <a:defRPr/>
              </a:pPr>
              <a:endParaRPr lang="en-US" sz="900" dirty="0">
                <a:latin typeface="Calibri Light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 flipV="1">
              <a:off x="3025305" y="2028842"/>
              <a:ext cx="540830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anchor="ctr"/>
            <a:lstStyle/>
            <a:p>
              <a:pPr algn="ctr" defTabSz="914217">
                <a:defRPr/>
              </a:pPr>
              <a:endParaRPr lang="en-US" sz="900" dirty="0">
                <a:latin typeface="Calibri Light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 flipV="1">
              <a:off x="3641893" y="2028842"/>
              <a:ext cx="538725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anchor="ctr"/>
            <a:lstStyle/>
            <a:p>
              <a:pPr algn="ctr" defTabSz="914217">
                <a:defRPr/>
              </a:pPr>
              <a:endParaRPr lang="en-US" sz="900" dirty="0">
                <a:latin typeface="Calibri Ligh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 flipV="1">
              <a:off x="4256376" y="2028842"/>
              <a:ext cx="540829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anchor="ctr"/>
            <a:lstStyle/>
            <a:p>
              <a:pPr algn="ctr" defTabSz="914217">
                <a:defRPr/>
              </a:pPr>
              <a:endParaRPr lang="en-US" sz="900" dirty="0">
                <a:latin typeface="Calibri Light"/>
              </a:endParaRPr>
            </a:p>
          </p:txBody>
        </p:sp>
      </p:grp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A861E1E4-650F-4B58-BD99-93E6FC21ADED}"/>
              </a:ext>
            </a:extLst>
          </p:cNvPr>
          <p:cNvSpPr/>
          <p:nvPr/>
        </p:nvSpPr>
        <p:spPr>
          <a:xfrm>
            <a:off x="1158949" y="410086"/>
            <a:ext cx="763417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/>
              <a:t>Travel Website</a:t>
            </a:r>
            <a:endParaRPr lang="en-US" sz="4000" b="1" dirty="0">
              <a:solidFill>
                <a:srgbClr val="B4207D"/>
              </a:solidFill>
              <a:latin typeface="+mj-lt"/>
            </a:endParaRPr>
          </a:p>
        </p:txBody>
      </p:sp>
      <p:sp>
        <p:nvSpPr>
          <p:cNvPr id="18" name="TextBox 121"/>
          <p:cNvSpPr txBox="1">
            <a:spLocks noChangeArrowheads="1"/>
          </p:cNvSpPr>
          <p:nvPr/>
        </p:nvSpPr>
        <p:spPr bwMode="auto">
          <a:xfrm>
            <a:off x="1309109" y="5127108"/>
            <a:ext cx="7297736" cy="388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10" tIns="54855" rIns="109710" bIns="54855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s-MX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FUTURE SCOPE OF THIS PROJECT</a:t>
            </a:r>
          </a:p>
        </p:txBody>
      </p:sp>
      <p:sp>
        <p:nvSpPr>
          <p:cNvPr id="19" name="TextBox 121"/>
          <p:cNvSpPr txBox="1">
            <a:spLocks noChangeArrowheads="1"/>
          </p:cNvSpPr>
          <p:nvPr/>
        </p:nvSpPr>
        <p:spPr bwMode="auto">
          <a:xfrm>
            <a:off x="1309109" y="4114323"/>
            <a:ext cx="7297736" cy="39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10" tIns="54855" rIns="109710" bIns="54855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s-MX" sz="1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TERMS THAT WE USED</a:t>
            </a:r>
            <a:endParaRPr lang="en-US" altLang="es-MX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20" name="TextBox 121"/>
          <p:cNvSpPr txBox="1">
            <a:spLocks noChangeArrowheads="1"/>
          </p:cNvSpPr>
          <p:nvPr/>
        </p:nvSpPr>
        <p:spPr bwMode="auto">
          <a:xfrm>
            <a:off x="1309109" y="3096736"/>
            <a:ext cx="7297736" cy="388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10" tIns="54855" rIns="109710" bIns="54855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s-MX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SNAPSHOT OF PROJECT INTERFACE</a:t>
            </a:r>
          </a:p>
        </p:txBody>
      </p:sp>
      <p:sp>
        <p:nvSpPr>
          <p:cNvPr id="3" name="Text Box 358">
            <a:extLst>
              <a:ext uri="{FF2B5EF4-FFF2-40B4-BE49-F238E27FC236}">
                <a16:creationId xmlns:a16="http://schemas.microsoft.com/office/drawing/2014/main" xmlns="" id="{D94FBA65-2A15-3068-1D80-EC3D2E2C03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147" y="5987113"/>
            <a:ext cx="714940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SimSun" charset="0"/>
              </a:defRPr>
            </a:lvl9pPr>
          </a:lstStyle>
          <a:p>
            <a:pPr algn="r" defTabSz="914217">
              <a:defRPr/>
            </a:pPr>
            <a:r>
              <a:rPr lang="en-US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Lato Black"/>
                <a:cs typeface="Lato Black"/>
              </a:rPr>
              <a:t>05</a:t>
            </a:r>
          </a:p>
        </p:txBody>
      </p:sp>
      <p:sp>
        <p:nvSpPr>
          <p:cNvPr id="4" name="TextBox 121">
            <a:extLst>
              <a:ext uri="{FF2B5EF4-FFF2-40B4-BE49-F238E27FC236}">
                <a16:creationId xmlns:a16="http://schemas.microsoft.com/office/drawing/2014/main" xmlns="" id="{D9E01450-CC34-3FBE-6BF4-98071A84BA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9109" y="6139893"/>
            <a:ext cx="7297736" cy="388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10" tIns="54855" rIns="109710" bIns="54855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s-MX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PROS AND CONS</a:t>
            </a:r>
          </a:p>
        </p:txBody>
      </p:sp>
      <p:pic>
        <p:nvPicPr>
          <p:cNvPr id="2051" name="Picture 3" descr="C:\Users\dipsa\Downloads\64242-flower-stairs-ladder-drawing-border-sticker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593022" y="-1009206"/>
            <a:ext cx="5370946" cy="8820727"/>
          </a:xfrm>
          <a:prstGeom prst="rect">
            <a:avLst/>
          </a:prstGeom>
          <a:noFill/>
        </p:spPr>
      </p:pic>
      <p:sp>
        <p:nvSpPr>
          <p:cNvPr id="21" name="Rectangle 20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04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 advClick="0">
        <p15:prstTrans prst="wind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5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5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5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5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75" grpId="0"/>
      <p:bldP spid="87" grpId="0"/>
      <p:bldP spid="99" grpId="0"/>
      <p:bldP spid="55309" grpId="0"/>
      <p:bldP spid="55317" grpId="0"/>
      <p:bldP spid="2" grpId="0"/>
      <p:bldP spid="18" grpId="0"/>
      <p:bldP spid="19" grpId="0"/>
      <p:bldP spid="20" grpId="0"/>
      <p:bldP spid="3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Freeform 71">
            <a:extLst>
              <a:ext uri="{FF2B5EF4-FFF2-40B4-BE49-F238E27FC236}">
                <a16:creationId xmlns:a16="http://schemas.microsoft.com/office/drawing/2014/main" xmlns="" id="{A4E9D215-5F74-8270-25DD-B4322DF73A40}"/>
              </a:ext>
            </a:extLst>
          </p:cNvPr>
          <p:cNvSpPr/>
          <p:nvPr/>
        </p:nvSpPr>
        <p:spPr>
          <a:xfrm rot="9023539">
            <a:off x="-1778051" y="-805596"/>
            <a:ext cx="4959600" cy="3394928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1"/>
          </a:solidFill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CuadroTexto 9">
            <a:extLst>
              <a:ext uri="{FF2B5EF4-FFF2-40B4-BE49-F238E27FC236}">
                <a16:creationId xmlns:a16="http://schemas.microsoft.com/office/drawing/2014/main" xmlns="" id="{E0997CB6-287F-AEBC-EAD5-50BCC25932A2}"/>
              </a:ext>
            </a:extLst>
          </p:cNvPr>
          <p:cNvSpPr txBox="1"/>
          <p:nvPr/>
        </p:nvSpPr>
        <p:spPr>
          <a:xfrm>
            <a:off x="4152" y="0"/>
            <a:ext cx="34474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endParaRPr lang="es-ES" sz="3200" dirty="0">
              <a:solidFill>
                <a:schemeClr val="accent4"/>
              </a:solidFill>
              <a:latin typeface="Barlow "/>
            </a:endParaRPr>
          </a:p>
          <a:p>
            <a:pPr>
              <a:lnSpc>
                <a:spcPts val="3600"/>
              </a:lnSpc>
            </a:pPr>
            <a:r>
              <a:rPr lang="es-ES" sz="2800" b="1" i="1" dirty="0">
                <a:solidFill>
                  <a:srgbClr val="133968"/>
                </a:solidFill>
                <a:latin typeface="Barlow "/>
              </a:rPr>
              <a:t>MOTIVE </a:t>
            </a:r>
          </a:p>
          <a:p>
            <a:pPr>
              <a:lnSpc>
                <a:spcPts val="3600"/>
              </a:lnSpc>
            </a:pPr>
            <a:r>
              <a:rPr lang="es-ES" sz="2800" b="1" i="1" dirty="0">
                <a:solidFill>
                  <a:schemeClr val="bg1"/>
                </a:solidFill>
                <a:latin typeface="Barlow "/>
              </a:rPr>
              <a:t>OF THIS PROJECT</a:t>
            </a:r>
          </a:p>
        </p:txBody>
      </p:sp>
      <p:sp>
        <p:nvSpPr>
          <p:cNvPr id="5" name="Rectangle 4"/>
          <p:cNvSpPr/>
          <p:nvPr/>
        </p:nvSpPr>
        <p:spPr>
          <a:xfrm>
            <a:off x="11750856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05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  <p:pic>
        <p:nvPicPr>
          <p:cNvPr id="1027" name="Picture 3" descr="D:\Summer 2023\Softower project 2\motivation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03030" y="627320"/>
            <a:ext cx="9539004" cy="62306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0196826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>
            <a:extLst>
              <a:ext uri="{FF2B5EF4-FFF2-40B4-BE49-F238E27FC236}">
                <a16:creationId xmlns:a16="http://schemas.microsoft.com/office/drawing/2014/main" xmlns="" id="{3A92CD8C-40EB-C9FC-9044-DE9042D2D3D6}"/>
              </a:ext>
            </a:extLst>
          </p:cNvPr>
          <p:cNvSpPr/>
          <p:nvPr/>
        </p:nvSpPr>
        <p:spPr>
          <a:xfrm rot="19800000">
            <a:off x="9519195" y="-1135380"/>
            <a:ext cx="4695847" cy="3214387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CuadroTexto 9">
            <a:extLst>
              <a:ext uri="{FF2B5EF4-FFF2-40B4-BE49-F238E27FC236}">
                <a16:creationId xmlns:a16="http://schemas.microsoft.com/office/drawing/2014/main" xmlns="" id="{7AB72835-58FE-3144-D60B-4157DD463F8E}"/>
              </a:ext>
            </a:extLst>
          </p:cNvPr>
          <p:cNvSpPr txBox="1"/>
          <p:nvPr/>
        </p:nvSpPr>
        <p:spPr>
          <a:xfrm>
            <a:off x="8178800" y="-478465"/>
            <a:ext cx="401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3200" dirty="0">
              <a:solidFill>
                <a:schemeClr val="accent4"/>
              </a:solidFill>
              <a:latin typeface="Barlow "/>
            </a:endParaRPr>
          </a:p>
          <a:p>
            <a:pPr algn="r">
              <a:lnSpc>
                <a:spcPts val="3600"/>
              </a:lnSpc>
            </a:pPr>
            <a:r>
              <a:rPr lang="es-ES" sz="2800" b="1" i="1" dirty="0">
                <a:solidFill>
                  <a:srgbClr val="061128"/>
                </a:solidFill>
                <a:latin typeface="Barlow "/>
              </a:rPr>
              <a:t>PROJECT </a:t>
            </a:r>
          </a:p>
          <a:p>
            <a:pPr algn="r">
              <a:lnSpc>
                <a:spcPts val="3600"/>
              </a:lnSpc>
            </a:pPr>
            <a:r>
              <a:rPr lang="es-ES" sz="2800" b="1" i="1" dirty="0">
                <a:solidFill>
                  <a:schemeClr val="bg1"/>
                </a:solidFill>
                <a:latin typeface="Barlow "/>
              </a:rPr>
              <a:t>INTERFACE</a:t>
            </a:r>
          </a:p>
        </p:txBody>
      </p:sp>
      <p:sp>
        <p:nvSpPr>
          <p:cNvPr id="4" name="Freeform 36">
            <a:extLst>
              <a:ext uri="{FF2B5EF4-FFF2-40B4-BE49-F238E27FC236}">
                <a16:creationId xmlns:a16="http://schemas.microsoft.com/office/drawing/2014/main" xmlns="" id="{ADC9FA81-9669-A033-BD72-FCD0C8D5A686}"/>
              </a:ext>
            </a:extLst>
          </p:cNvPr>
          <p:cNvSpPr/>
          <p:nvPr/>
        </p:nvSpPr>
        <p:spPr>
          <a:xfrm rot="9000000">
            <a:off x="-474487" y="5136633"/>
            <a:ext cx="1979112" cy="1354736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06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  <p:pic>
        <p:nvPicPr>
          <p:cNvPr id="2051" name="Picture 3" descr="C:\Users\dipsa\Pictures\Screenshots\Screenshot (18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11247" y="867107"/>
            <a:ext cx="10291333" cy="5788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9464520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>
            <a:extLst>
              <a:ext uri="{FF2B5EF4-FFF2-40B4-BE49-F238E27FC236}">
                <a16:creationId xmlns:a16="http://schemas.microsoft.com/office/drawing/2014/main" xmlns="" id="{3A92CD8C-40EB-C9FC-9044-DE9042D2D3D6}"/>
              </a:ext>
            </a:extLst>
          </p:cNvPr>
          <p:cNvSpPr/>
          <p:nvPr/>
        </p:nvSpPr>
        <p:spPr>
          <a:xfrm rot="9243354">
            <a:off x="-1895568" y="4638623"/>
            <a:ext cx="4695847" cy="3214387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CuadroTexto 9">
            <a:extLst>
              <a:ext uri="{FF2B5EF4-FFF2-40B4-BE49-F238E27FC236}">
                <a16:creationId xmlns:a16="http://schemas.microsoft.com/office/drawing/2014/main" xmlns="" id="{7AB72835-58FE-3144-D60B-4157DD463F8E}"/>
              </a:ext>
            </a:extLst>
          </p:cNvPr>
          <p:cNvSpPr txBox="1"/>
          <p:nvPr/>
        </p:nvSpPr>
        <p:spPr>
          <a:xfrm>
            <a:off x="209890" y="5380672"/>
            <a:ext cx="401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3200" dirty="0">
              <a:solidFill>
                <a:schemeClr val="accent4"/>
              </a:solidFill>
              <a:latin typeface="Barlow "/>
            </a:endParaRPr>
          </a:p>
          <a:p>
            <a:pPr>
              <a:lnSpc>
                <a:spcPts val="3600"/>
              </a:lnSpc>
            </a:pPr>
            <a:r>
              <a:rPr lang="es-ES" sz="3200" b="1" i="1" dirty="0">
                <a:solidFill>
                  <a:schemeClr val="bg1"/>
                </a:solidFill>
                <a:latin typeface="Barlow "/>
              </a:rPr>
              <a:t>PROJECT </a:t>
            </a:r>
          </a:p>
          <a:p>
            <a:pPr>
              <a:lnSpc>
                <a:spcPts val="3600"/>
              </a:lnSpc>
            </a:pPr>
            <a:r>
              <a:rPr lang="es-ES" sz="3200" b="1" i="1" dirty="0">
                <a:solidFill>
                  <a:srgbClr val="133968"/>
                </a:solidFill>
                <a:latin typeface="Barlow "/>
              </a:rPr>
              <a:t>INTERFACE</a:t>
            </a:r>
          </a:p>
        </p:txBody>
      </p:sp>
      <p:sp>
        <p:nvSpPr>
          <p:cNvPr id="6" name="Rectangle 5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07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  <p:pic>
        <p:nvPicPr>
          <p:cNvPr id="3074" name="Picture 2" descr="C:\Users\dipsa\Pictures\Screenshots\Screenshot (10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92543" y="0"/>
            <a:ext cx="10084787" cy="56726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6081091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>
            <a:extLst>
              <a:ext uri="{FF2B5EF4-FFF2-40B4-BE49-F238E27FC236}">
                <a16:creationId xmlns:a16="http://schemas.microsoft.com/office/drawing/2014/main" xmlns="" id="{3A92CD8C-40EB-C9FC-9044-DE9042D2D3D6}"/>
              </a:ext>
            </a:extLst>
          </p:cNvPr>
          <p:cNvSpPr/>
          <p:nvPr/>
        </p:nvSpPr>
        <p:spPr>
          <a:xfrm rot="19800000">
            <a:off x="9844077" y="-550588"/>
            <a:ext cx="4695847" cy="3214387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CuadroTexto 9">
            <a:extLst>
              <a:ext uri="{FF2B5EF4-FFF2-40B4-BE49-F238E27FC236}">
                <a16:creationId xmlns:a16="http://schemas.microsoft.com/office/drawing/2014/main" xmlns="" id="{7AB72835-58FE-3144-D60B-4157DD463F8E}"/>
              </a:ext>
            </a:extLst>
          </p:cNvPr>
          <p:cNvSpPr txBox="1"/>
          <p:nvPr/>
        </p:nvSpPr>
        <p:spPr>
          <a:xfrm>
            <a:off x="8178800" y="0"/>
            <a:ext cx="401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2800" dirty="0">
              <a:solidFill>
                <a:schemeClr val="accent4"/>
              </a:solidFill>
              <a:latin typeface="Barlow "/>
            </a:endParaRPr>
          </a:p>
          <a:p>
            <a:pPr algn="r">
              <a:lnSpc>
                <a:spcPts val="3600"/>
              </a:lnSpc>
            </a:pPr>
            <a:r>
              <a:rPr lang="es-ES" sz="2800" b="1" i="1" dirty="0">
                <a:solidFill>
                  <a:srgbClr val="061128"/>
                </a:solidFill>
                <a:latin typeface="Barlow "/>
              </a:rPr>
              <a:t>PROJECT </a:t>
            </a:r>
          </a:p>
          <a:p>
            <a:pPr algn="r">
              <a:lnSpc>
                <a:spcPts val="3600"/>
              </a:lnSpc>
            </a:pPr>
            <a:r>
              <a:rPr lang="es-ES" sz="2800" b="1" i="1" dirty="0">
                <a:solidFill>
                  <a:schemeClr val="bg1"/>
                </a:solidFill>
                <a:latin typeface="Barlow "/>
              </a:rPr>
              <a:t>INTERFACE</a:t>
            </a:r>
          </a:p>
        </p:txBody>
      </p:sp>
      <p:sp>
        <p:nvSpPr>
          <p:cNvPr id="7" name="Freeform 36">
            <a:extLst>
              <a:ext uri="{FF2B5EF4-FFF2-40B4-BE49-F238E27FC236}">
                <a16:creationId xmlns:a16="http://schemas.microsoft.com/office/drawing/2014/main" xmlns="" id="{88845206-A440-A5FF-0C8D-41584E220A95}"/>
              </a:ext>
            </a:extLst>
          </p:cNvPr>
          <p:cNvSpPr/>
          <p:nvPr/>
        </p:nvSpPr>
        <p:spPr>
          <a:xfrm rot="9000000">
            <a:off x="-474487" y="5136633"/>
            <a:ext cx="1979112" cy="1354736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08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  <p:pic>
        <p:nvPicPr>
          <p:cNvPr id="4098" name="Picture 2" descr="C:\Users\dipsa\Pictures\Screenshots\Screenshot (11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798" y="861237"/>
            <a:ext cx="9942623" cy="55927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8511380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>
            <a:extLst>
              <a:ext uri="{FF2B5EF4-FFF2-40B4-BE49-F238E27FC236}">
                <a16:creationId xmlns:a16="http://schemas.microsoft.com/office/drawing/2014/main" xmlns="" id="{3A92CD8C-40EB-C9FC-9044-DE9042D2D3D6}"/>
              </a:ext>
            </a:extLst>
          </p:cNvPr>
          <p:cNvSpPr/>
          <p:nvPr/>
        </p:nvSpPr>
        <p:spPr>
          <a:xfrm rot="9243354">
            <a:off x="-2089261" y="4525134"/>
            <a:ext cx="4695847" cy="3214387"/>
          </a:xfrm>
          <a:custGeom>
            <a:avLst/>
            <a:gdLst>
              <a:gd name="connsiteX0" fmla="*/ 238018 w 2086258"/>
              <a:gd name="connsiteY0" fmla="*/ 0 h 1428078"/>
              <a:gd name="connsiteX1" fmla="*/ 2049775 w 2086258"/>
              <a:gd name="connsiteY1" fmla="*/ 0 h 1428078"/>
              <a:gd name="connsiteX2" fmla="*/ 2086258 w 2086258"/>
              <a:gd name="connsiteY2" fmla="*/ 3678 h 1428078"/>
              <a:gd name="connsiteX3" fmla="*/ 1260106 w 2086258"/>
              <a:gd name="connsiteY3" fmla="*/ 1428078 h 1428078"/>
              <a:gd name="connsiteX4" fmla="*/ 238018 w 2086258"/>
              <a:gd name="connsiteY4" fmla="*/ 1428078 h 1428078"/>
              <a:gd name="connsiteX5" fmla="*/ 0 w 2086258"/>
              <a:gd name="connsiteY5" fmla="*/ 1190060 h 1428078"/>
              <a:gd name="connsiteX6" fmla="*/ 0 w 2086258"/>
              <a:gd name="connsiteY6" fmla="*/ 238018 h 1428078"/>
              <a:gd name="connsiteX7" fmla="*/ 238018 w 2086258"/>
              <a:gd name="connsiteY7" fmla="*/ 0 h 1428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6258" h="1428078">
                <a:moveTo>
                  <a:pt x="238018" y="0"/>
                </a:moveTo>
                <a:lnTo>
                  <a:pt x="2049775" y="0"/>
                </a:lnTo>
                <a:lnTo>
                  <a:pt x="2086258" y="3678"/>
                </a:lnTo>
                <a:lnTo>
                  <a:pt x="1260106" y="1428078"/>
                </a:lnTo>
                <a:lnTo>
                  <a:pt x="238018" y="1428078"/>
                </a:lnTo>
                <a:cubicBezTo>
                  <a:pt x="106564" y="1428078"/>
                  <a:pt x="0" y="1321514"/>
                  <a:pt x="0" y="1190060"/>
                </a:cubicBezTo>
                <a:lnTo>
                  <a:pt x="0" y="238018"/>
                </a:lnTo>
                <a:cubicBezTo>
                  <a:pt x="0" y="106564"/>
                  <a:pt x="106564" y="0"/>
                  <a:pt x="238018" y="0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CuadroTexto 9">
            <a:extLst>
              <a:ext uri="{FF2B5EF4-FFF2-40B4-BE49-F238E27FC236}">
                <a16:creationId xmlns:a16="http://schemas.microsoft.com/office/drawing/2014/main" xmlns="" id="{7AB72835-58FE-3144-D60B-4157DD463F8E}"/>
              </a:ext>
            </a:extLst>
          </p:cNvPr>
          <p:cNvSpPr txBox="1"/>
          <p:nvPr/>
        </p:nvSpPr>
        <p:spPr>
          <a:xfrm>
            <a:off x="209890" y="5060968"/>
            <a:ext cx="401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endParaRPr lang="es-ES" sz="3200" dirty="0">
              <a:solidFill>
                <a:schemeClr val="accent4"/>
              </a:solidFill>
              <a:latin typeface="Barlow "/>
            </a:endParaRPr>
          </a:p>
          <a:p>
            <a:pPr>
              <a:lnSpc>
                <a:spcPts val="3600"/>
              </a:lnSpc>
            </a:pPr>
            <a:r>
              <a:rPr lang="es-ES" sz="3200" b="1" i="1" dirty="0">
                <a:solidFill>
                  <a:schemeClr val="bg1"/>
                </a:solidFill>
                <a:latin typeface="Barlow "/>
              </a:rPr>
              <a:t>PROJECT </a:t>
            </a:r>
          </a:p>
          <a:p>
            <a:pPr>
              <a:lnSpc>
                <a:spcPts val="3600"/>
              </a:lnSpc>
            </a:pPr>
            <a:r>
              <a:rPr lang="es-ES" sz="3200" b="1" i="1" dirty="0">
                <a:solidFill>
                  <a:srgbClr val="133968"/>
                </a:solidFill>
                <a:latin typeface="Barlow "/>
              </a:rPr>
              <a:t>INTERFACE</a:t>
            </a:r>
          </a:p>
        </p:txBody>
      </p:sp>
      <p:sp>
        <p:nvSpPr>
          <p:cNvPr id="6" name="Rectangle 5"/>
          <p:cNvSpPr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914217">
              <a:defRPr/>
            </a:pPr>
            <a:r>
              <a:rPr lang="en-US" dirty="0" smtClean="0">
                <a:solidFill>
                  <a:srgbClr val="B4207D"/>
                </a:solidFill>
                <a:latin typeface="Lato Black"/>
                <a:cs typeface="Lato Black"/>
              </a:rPr>
              <a:t>09</a:t>
            </a:r>
            <a:endParaRPr lang="en-US" dirty="0">
              <a:solidFill>
                <a:srgbClr val="B4207D"/>
              </a:solidFill>
              <a:latin typeface="Lato Black"/>
              <a:cs typeface="Lato Black"/>
            </a:endParaRPr>
          </a:p>
        </p:txBody>
      </p:sp>
      <p:pic>
        <p:nvPicPr>
          <p:cNvPr id="5122" name="Picture 2" descr="C:\Users\dipsa\Pictures\Screenshots\Screenshot (12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26513" y="21266"/>
            <a:ext cx="9827880" cy="552818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9562750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general templat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EBDD8"/>
      </a:accent1>
      <a:accent2>
        <a:srgbClr val="F95E8C"/>
      </a:accent2>
      <a:accent3>
        <a:srgbClr val="BC62F3"/>
      </a:accent3>
      <a:accent4>
        <a:srgbClr val="F9AF00"/>
      </a:accent4>
      <a:accent5>
        <a:srgbClr val="B8CF22"/>
      </a:accent5>
      <a:accent6>
        <a:srgbClr val="3D1A5A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11273</TotalTime>
  <Words>226</Words>
  <Application>Microsoft Office PowerPoint</Application>
  <PresentationFormat>Custom</PresentationFormat>
  <Paragraphs>104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Tema de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Jolie Nayibe Serrano</dc:creator>
  <cp:lastModifiedBy>Dip sarkar</cp:lastModifiedBy>
  <cp:revision>385</cp:revision>
  <dcterms:created xsi:type="dcterms:W3CDTF">2020-03-21T22:03:23Z</dcterms:created>
  <dcterms:modified xsi:type="dcterms:W3CDTF">2023-11-20T09:10:23Z</dcterms:modified>
</cp:coreProperties>
</file>

<file path=docProps/thumbnail.jpeg>
</file>